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78908-1AB9-4EC0-8937-3FC1BBD5E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60BAC-9E8B-461A-933C-F30A9E6AA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E0B9B-D5D1-40F3-B7CE-44611618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76F18-4297-42C4-8D13-5F80227F1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5284C-E2F3-43E5-970C-8221B694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4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CB2CF-43ED-4B49-B04A-87DEE7B86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46516-3404-458D-AA92-14349057B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A3CE3-FBD2-49E7-AF54-9ACD22521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1AA0A-873D-480B-AF9F-C71D0BCA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E0850-1DD7-40FD-9B22-61ABC92E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53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7E3879-0920-47FC-818B-AEF8F77F1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4B4AE-2BC7-48FF-A475-3E68889B0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5696A-B262-48E5-BDAC-B04554265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A8733-62AF-4431-8216-C2F2D3E0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C287E-C071-4824-BDF7-9EA8F0BE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70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3811B-0AE4-4245-9D3C-167533CD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6B5E1-89A4-41D7-9F0B-3DC0CD6FF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411FC-9340-4521-A26B-8250BD49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448F7-640B-4F7A-AD3E-EE2D205E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1C653-38CA-4359-9560-914D977E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7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83D4-F52C-468E-A809-BCA3F8EF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C35-8F65-4982-8B18-54F1C05F2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86039-20A1-4DA4-9A36-7246B5746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1A7E4-94B8-40A9-BB62-93BC0E5E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92150-6C05-454D-9019-9CC3A4A8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4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BF88-529D-4D48-A0F3-343368A6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D305-F04F-428A-9792-7F24F1786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39CAB-E1B7-4BF3-A91A-02A8A8F86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0FFEF-CC63-44AF-A3C8-E94E318A9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41BE-58ED-4DDC-913D-4E626B789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31E58-C2FD-41F6-914B-27DC880F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2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B39F-E557-4BE6-A6D3-BF862F52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3977F-ECA5-4C1D-AC19-AAE8598F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4E525-6FDD-4111-85B0-77A8B68CA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B6F25-4ED2-4554-B83F-61D721B15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97335-A1AD-4D08-BDD1-766247A0C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939DA-6D06-40D4-B1F2-0AA65A595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4EE3AC-80F5-43A4-8B97-EEB14172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0E6A5-5C30-46CF-B542-4703292A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34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0C060-FE7D-493C-B4D1-A5B568D6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F3184-8F63-442D-BD86-7EF6E19A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FD6E1-7C8F-4E54-A9E4-970C23426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AF41B-A05F-43A9-8C07-49B9BEC0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5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2DCC1-09EA-4CAD-8EFE-01D6ABEB6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52D58-96C1-4C16-8F77-38CF58BD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AC940-DEA8-46FD-9FE6-06C48A18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90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5916-FB74-4F08-AD54-BA62DACA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935D-89DD-4614-90B7-2A16EA0A0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A2397-A477-4FD2-A838-E863787C4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B3943-C436-41A7-AEA1-384983B78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96DA2-34C9-42AC-934C-D8001D8F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91001-F1A7-4AAC-AB7B-CA6B9815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0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D19-EE85-4EEC-ACD4-B4CE489E7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A508C4-EB0E-4CED-A5A7-0F8D333BD2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DA71D-9607-42DA-BC0A-783373F61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1BE92-72D3-41EF-9673-C67CBF22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5BA69-D189-4FE8-BA45-3763B9EF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8EC3C-6912-4BFE-9481-306CEF98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7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9AA908-0472-43F7-92B7-9FF61443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F8AC-0B5F-4C30-9AA2-F5E3C0EBA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087E6-28C2-435E-B551-2DC09CDEC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2EF0D-F3AC-4C67-A625-F4F1274FCC1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0C86C-29B6-4B4D-B4E0-ABBE37EFA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D54A2-F644-4567-A1AC-F6AF20D180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988BC-7F5D-4F78-99E4-1AA2D1D2C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2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368D-E513-4CD0-8DB6-5911B91EB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F0161-ACE7-4373-AEE9-B8580838F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2BE66-8D4A-463A-916D-4489F8CA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8"/>
            <a:ext cx="12192000" cy="68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4302-3B85-4B3A-9049-36D0CAEA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BFA0B-DEAA-4DA1-8335-F8E94272F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10B12-9F62-4C7C-9206-D0CE1CC9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E48B-26E8-47CA-B91D-9CF98598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AB57-B1DE-485B-BD57-2735E234A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3DAFF-92A7-4174-9972-5E0F8436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46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C372-C9BE-4574-AF70-D8CD5603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FEF6A-3016-413B-82FD-5E72DE74C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CD4FC-8656-4E14-A928-8F3638C2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7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BB90-2912-44FA-83B9-F0789DDC5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8FFD-5E5B-4B77-A6EC-752918F7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21E11-40FB-45B7-9BAD-963150A5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5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E633-D634-4F64-AE3A-545EE74EF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17EA3-ADB6-413A-8D6E-7A5771E6B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58DA4-4E80-4057-94F1-99025AC2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0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00B8-7745-43D2-911B-E25DD3A6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7800D-107C-4664-80E4-28C76394E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2C1D4-7F33-4EDF-A7CD-BEFE2488A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9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F702-469D-463D-AE9A-5DC3248C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1CDF5-021E-459A-92EC-6EE682555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F9BFA-0667-4EBC-8A5B-0F92E8C5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4"/>
            <a:ext cx="12192000" cy="68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8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FA94-7286-48E2-B02E-F69DEAF1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7EA1-92AE-4F77-B3A4-397772C78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E7E26-5D29-4DA3-A243-2413DABAA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76"/>
            <a:ext cx="12192000" cy="68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ED84-C689-41A8-A268-6188F22C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6A7AC-44A6-43F2-95E6-2747CBCF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AC0C4-6594-4A4F-BC71-475F7D78E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AF1E8-BC0E-46CB-B90E-F3EC4DA3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F1337-3A69-4785-9626-46E3EFD68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4A090-3A75-48E8-BA74-CEF0E447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8099-2279-4D75-B673-2741408E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41C92-114A-4769-9E49-3FC80E5B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EACBD-52EA-47ED-A7EE-1971883C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BDCD-5B7E-4BA2-8054-38D16E4A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1786-C3D3-49E1-9467-C38B9355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AB08C-942B-40BA-A126-DE9B7F3A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7"/>
            <a:ext cx="12192000" cy="68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632E-F65F-44F3-A89F-19145102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D3D45-E76D-4BBA-AAFF-1DFFFA299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AF6E6-9719-4524-92CA-88A6ADC3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1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F6C5-D184-4C3E-81D2-A4439689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9CE12-A62D-4303-93C5-2D14C376E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324E0-704D-447F-B633-2C2F10BAD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4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 hossein</dc:creator>
  <cp:lastModifiedBy>ya hossein</cp:lastModifiedBy>
  <cp:revision>2</cp:revision>
  <dcterms:created xsi:type="dcterms:W3CDTF">2025-12-18T19:51:47Z</dcterms:created>
  <dcterms:modified xsi:type="dcterms:W3CDTF">2025-12-18T20:19:26Z</dcterms:modified>
</cp:coreProperties>
</file>